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47" r:id="rId2"/>
    <p:sldId id="364" r:id="rId3"/>
    <p:sldId id="363" r:id="rId4"/>
    <p:sldId id="369" r:id="rId5"/>
    <p:sldId id="367" r:id="rId6"/>
    <p:sldId id="368" r:id="rId7"/>
    <p:sldId id="366" r:id="rId8"/>
    <p:sldId id="357" r:id="rId9"/>
    <p:sldId id="365" r:id="rId10"/>
    <p:sldId id="362" r:id="rId1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Arial"/>
      </a:defRPr>
    </a:lvl1pPr>
    <a:lvl2pPr marL="40639" marR="40639" indent="34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Arial"/>
      </a:defRPr>
    </a:lvl2pPr>
    <a:lvl3pPr marL="40639" marR="40639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Arial"/>
      </a:defRPr>
    </a:lvl3pPr>
    <a:lvl4pPr marL="40639" marR="40639" indent="1028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Arial"/>
      </a:defRPr>
    </a:lvl4pPr>
    <a:lvl5pPr marL="40639" marR="40639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Arial"/>
      </a:defRPr>
    </a:lvl5pPr>
    <a:lvl6pPr marL="40639" marR="40639" indent="1714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Arial"/>
      </a:defRPr>
    </a:lvl6pPr>
    <a:lvl7pPr marL="40639" marR="40639" indent="2057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Arial"/>
      </a:defRPr>
    </a:lvl7pPr>
    <a:lvl8pPr marL="40639" marR="40639" indent="2400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Arial"/>
      </a:defRPr>
    </a:lvl8pPr>
    <a:lvl9pPr marL="40639" marR="40639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>
          <a:solidFill>
            <a:srgbClr val="FFFFFF"/>
          </a:solidFill>
        </a:uFill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17B76"/>
    <a:srgbClr val="00A4D3"/>
    <a:srgbClr val="008CB4"/>
    <a:srgbClr val="C1E1FE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299"/>
  </p:normalViewPr>
  <p:slideViewPr>
    <p:cSldViewPr snapToGrid="0" snapToObjects="1">
      <p:cViewPr varScale="1">
        <p:scale>
          <a:sx n="103" d="100"/>
          <a:sy n="103" d="100"/>
        </p:scale>
        <p:origin x="168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6759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3292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5400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81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8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60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13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28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54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4345334" y="6477000"/>
            <a:ext cx="453332" cy="4472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349666" y="6248400"/>
            <a:ext cx="312068" cy="29898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457200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</p:sldLayoutIdLst>
  <p:transition spd="med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marL="40639" marR="40639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marL="40639" marR="40639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marL="40639" marR="40639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marL="40639" marR="40639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marL="40639" marR="40639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marL="40639" marR="40639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marL="40639" marR="40639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marL="40639" marR="40639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marL="824411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marL="1259839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marL="17780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marL="2698280" marR="40639" indent="-70438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marL="3053880" marR="40639" indent="-70438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marL="3409480" marR="40639" indent="-70438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marL="3765080" marR="40639" indent="-70438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166C7-81C2-7141-B2AA-510496E82C7F}"/>
              </a:ext>
            </a:extLst>
          </p:cNvPr>
          <p:cNvSpPr/>
          <p:nvPr/>
        </p:nvSpPr>
        <p:spPr>
          <a:xfrm>
            <a:off x="1203159" y="6287107"/>
            <a:ext cx="72578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50000"/>
                  </a:schemeClr>
                </a:solidFill>
                <a:latin typeface="UB-AvantGarde" panose="02000603020000020004" pitchFamily="2" charset="0"/>
              </a:rPr>
              <a:t>  Dr Loucia Manopoulou, Curator, Researcher</a:t>
            </a:r>
          </a:p>
          <a:p>
            <a:pPr algn="ctr"/>
            <a:r>
              <a:rPr lang="en-GB" sz="1400" b="1" dirty="0">
                <a:solidFill>
                  <a:schemeClr val="tx1">
                    <a:lumMod val="50000"/>
                  </a:schemeClr>
                </a:solidFill>
                <a:latin typeface="UB-AvantGarde" panose="02000603020000020004" pitchFamily="2" charset="0"/>
              </a:rPr>
              <a:t>Dr Vicky Samara, Poet, Scientist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90DDB5-E5B8-FE4E-BD04-011293FD3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966" y="6151273"/>
            <a:ext cx="683034" cy="683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438E3-7446-15DA-8EC5-F00ECBA01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0" y="6267565"/>
            <a:ext cx="451512" cy="450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BA0FD-A02C-6A13-976E-ADB680E0CAE4}"/>
              </a:ext>
            </a:extLst>
          </p:cNvPr>
          <p:cNvSpPr txBox="1"/>
          <p:nvPr/>
        </p:nvSpPr>
        <p:spPr>
          <a:xfrm>
            <a:off x="643395" y="5678414"/>
            <a:ext cx="785721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UB-AvantGarde" panose="02000603020000020004" pitchFamily="2" charset="0"/>
              </a:rPr>
              <a:t>Text/Techne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UB-AvantGarde" panose="02000603020000020004" pitchFamily="2" charset="0"/>
              </a:rPr>
              <a:t>: A Curatorial Approach to Explore an Auto Biographical Poetic Collection as an Aesthetic Experience</a:t>
            </a:r>
            <a:endParaRPr lang="en-US" dirty="0">
              <a:solidFill>
                <a:schemeClr val="bg2">
                  <a:lumMod val="75000"/>
                </a:schemeClr>
              </a:solidFill>
              <a:latin typeface="UB-AvantGarde" panose="02000603020000020004" pitchFamily="2" charset="0"/>
            </a:endParaRPr>
          </a:p>
        </p:txBody>
      </p:sp>
      <p:pic>
        <p:nvPicPr>
          <p:cNvPr id="6" name="Picture 5" descr="A white and red poster with black text&#10;&#10;Description automatically generated">
            <a:extLst>
              <a:ext uri="{FF2B5EF4-FFF2-40B4-BE49-F238E27FC236}">
                <a16:creationId xmlns:a16="http://schemas.microsoft.com/office/drawing/2014/main" id="{C8D9D640-15B6-091F-ACEF-C3896836F2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5"/>
          <a:stretch/>
        </p:blipFill>
        <p:spPr>
          <a:xfrm>
            <a:off x="0" y="-102592"/>
            <a:ext cx="9144000" cy="5754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885FFA-A549-9713-80F7-7BAEE09B69B7}"/>
              </a:ext>
            </a:extLst>
          </p:cNvPr>
          <p:cNvSpPr txBox="1"/>
          <p:nvPr/>
        </p:nvSpPr>
        <p:spPr>
          <a:xfrm>
            <a:off x="4102767" y="5244588"/>
            <a:ext cx="499310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UB-AvantGarde" panose="02000603020000020004" pitchFamily="2" charset="0"/>
                <a:sym typeface="Arial"/>
              </a:rPr>
              <a:t>CURATED BY 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UB-AvantGarde" panose="02000603020000020004" pitchFamily="2" charset="0"/>
                <a:sym typeface="Arial"/>
              </a:rPr>
              <a:t>LOUCIA MANOPOULOU</a:t>
            </a:r>
          </a:p>
        </p:txBody>
      </p:sp>
    </p:spTree>
    <p:extLst>
      <p:ext uri="{BB962C8B-B14F-4D97-AF65-F5344CB8AC3E}">
        <p14:creationId xmlns:p14="http://schemas.microsoft.com/office/powerpoint/2010/main" val="17415745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4929187" y="838200"/>
            <a:ext cx="15494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FA2700"/>
                </a:solidFill>
                <a:uFill>
                  <a:solidFill>
                    <a:srgbClr val="FA27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9" name="Shape 243">
            <a:extLst>
              <a:ext uri="{FF2B5EF4-FFF2-40B4-BE49-F238E27FC236}">
                <a16:creationId xmlns:a16="http://schemas.microsoft.com/office/drawing/2014/main" id="{F2BE3254-0FB4-2C48-9DC5-D610BC7FA65E}"/>
              </a:ext>
            </a:extLst>
          </p:cNvPr>
          <p:cNvSpPr/>
          <p:nvPr/>
        </p:nvSpPr>
        <p:spPr>
          <a:xfrm>
            <a:off x="5541116" y="2823706"/>
            <a:ext cx="341471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86A9"/>
                </a:solidFill>
                <a:latin typeface="UB-AvantGarde"/>
                <a:ea typeface="UB-AvantGarde"/>
                <a:cs typeface="UB-AvantGarde"/>
                <a:sym typeface="UB-AvantGarde"/>
              </a:defRPr>
            </a:lvl1pPr>
          </a:lstStyle>
          <a:p>
            <a:r>
              <a:rPr cap="small" dirty="0"/>
              <a:t>Thank you!</a:t>
            </a:r>
            <a:endParaRPr lang="en-GB" cap="small" dirty="0"/>
          </a:p>
          <a:p>
            <a:r>
              <a:rPr lang="en-GB" cap="small" dirty="0"/>
              <a:t>Dr Loucia Manopoulou</a:t>
            </a:r>
          </a:p>
          <a:p>
            <a:r>
              <a:rPr lang="en-GB" cap="small" dirty="0"/>
              <a:t>Dr Vicky Samara</a:t>
            </a:r>
            <a:endParaRPr cap="smal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6EDF9E-4094-54F4-AB08-03CC29E4D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4" t="10666" r="58824" b="23137"/>
          <a:stretch/>
        </p:blipFill>
        <p:spPr>
          <a:xfrm>
            <a:off x="0" y="-1"/>
            <a:ext cx="41278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30429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1122A3-1755-6E7F-9852-2F047761B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" y="449816"/>
            <a:ext cx="9133368" cy="4566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2F99AB-3363-CF73-A0DA-085C108CBEE2}"/>
              </a:ext>
            </a:extLst>
          </p:cNvPr>
          <p:cNvSpPr txBox="1"/>
          <p:nvPr/>
        </p:nvSpPr>
        <p:spPr>
          <a:xfrm>
            <a:off x="123279" y="5228374"/>
            <a:ext cx="8254601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UB-AvantGarde" panose="02000603020000020004" pitchFamily="2" charset="0"/>
                <a:sym typeface="Arial"/>
              </a:rPr>
              <a:t>South Hill Park, Arts Centre Bracknell.</a:t>
            </a:r>
          </a:p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>
                <a:solidFill>
                  <a:srgbClr val="FFFFFF"/>
                </a:solidFill>
              </a:uFill>
              <a:latin typeface="UB-AvantGarde" panose="02000603020000020004" pitchFamily="2" charset="0"/>
              <a:sym typeface="Arial"/>
            </a:endParaRPr>
          </a:p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UB-AvantGarde" panose="02000603020000020004" pitchFamily="2" charset="0"/>
              </a:rPr>
              <a:t>A historic English House, Victorian Mansion that was converted to thriving art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UB-AvantGarde" panose="02000603020000020004" pitchFamily="2" charset="0"/>
              </a:rPr>
              <a:t>centre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UB-AvantGarde" panose="02000603020000020004" pitchFamily="2" charset="0"/>
              </a:rPr>
              <a:t> in 1973.</a:t>
            </a:r>
          </a:p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2">
                  <a:lumMod val="50000"/>
                </a:schemeClr>
              </a:solidFill>
              <a:latin typeface="UB-AvantGarde" panose="02000603020000020004" pitchFamily="2" charset="0"/>
            </a:endParaRPr>
          </a:p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UB-AvantGarde" panose="02000603020000020004" pitchFamily="2" charset="0"/>
                <a:sym typeface="Arial"/>
              </a:rPr>
              <a:t>Southhillpark.org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UB-AvantGarde" panose="02000603020000020004" pitchFamily="2" charset="0"/>
              </a:rPr>
              <a:t>.uk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UB-AvantGarde" panose="02000603020000020004" pitchFamily="2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47753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ok cover of a book&#10;&#10;Description automatically generated">
            <a:extLst>
              <a:ext uri="{FF2B5EF4-FFF2-40B4-BE49-F238E27FC236}">
                <a16:creationId xmlns:a16="http://schemas.microsoft.com/office/drawing/2014/main" id="{16918DBE-855B-1F7E-98A2-B6383FD78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20" y="0"/>
            <a:ext cx="4683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538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ic design of a sea creature&#10;&#10;Description automatically generated with medium confidence">
            <a:extLst>
              <a:ext uri="{FF2B5EF4-FFF2-40B4-BE49-F238E27FC236}">
                <a16:creationId xmlns:a16="http://schemas.microsoft.com/office/drawing/2014/main" id="{92D104C0-5DC9-6682-F0C9-3216938DF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538"/>
            <a:ext cx="9144000" cy="6094924"/>
          </a:xfrm>
          <a:prstGeom prst="rect">
            <a:avLst/>
          </a:prstGeom>
        </p:spPr>
      </p:pic>
      <p:pic>
        <p:nvPicPr>
          <p:cNvPr id="2" name="Picture 1" descr="A graphic design of a sea creature&#10;&#10;Description automatically generated with medium confidence">
            <a:extLst>
              <a:ext uri="{FF2B5EF4-FFF2-40B4-BE49-F238E27FC236}">
                <a16:creationId xmlns:a16="http://schemas.microsoft.com/office/drawing/2014/main" id="{FF80E246-01C0-9123-893F-D3B524A16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938"/>
            <a:ext cx="9144000" cy="609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5182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0FB935-93FE-A6AA-0897-A2211B47D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21" r="26563" b="17157"/>
          <a:stretch/>
        </p:blipFill>
        <p:spPr>
          <a:xfrm>
            <a:off x="-1170431" y="-862107"/>
            <a:ext cx="10481118" cy="77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40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34D447-45D2-3C67-FA71-FECB51FD4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757" y="0"/>
            <a:ext cx="5192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73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3-01-18 at 16.47.15">
            <a:hlinkClick r:id="" action="ppaction://media"/>
            <a:extLst>
              <a:ext uri="{FF2B5EF4-FFF2-40B4-BE49-F238E27FC236}">
                <a16:creationId xmlns:a16="http://schemas.microsoft.com/office/drawing/2014/main" id="{67AF5A7A-94A1-8D65-7B12-4D9F792BA8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1281" y="9144"/>
            <a:ext cx="3881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48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30118-WA0006">
            <a:hlinkClick r:id="" action="ppaction://media"/>
            <a:extLst>
              <a:ext uri="{FF2B5EF4-FFF2-40B4-BE49-F238E27FC236}">
                <a16:creationId xmlns:a16="http://schemas.microsoft.com/office/drawing/2014/main" id="{BE8A13A1-A1C1-4992-2F29-757998015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1281" y="0"/>
            <a:ext cx="3881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244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iadne">
            <a:hlinkClick r:id="" action="ppaction://media"/>
            <a:extLst>
              <a:ext uri="{FF2B5EF4-FFF2-40B4-BE49-F238E27FC236}">
                <a16:creationId xmlns:a16="http://schemas.microsoft.com/office/drawing/2014/main" id="{F0D20D0B-64BE-1128-F6F6-A21C3A232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" y="3174"/>
            <a:ext cx="9139237" cy="514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294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AD6"/>
        </a:solidFill>
        <a:ln w="12700" cap="flat">
          <a:solidFill>
            <a:srgbClr val="FFFFF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AD6"/>
        </a:solidFill>
        <a:ln w="12700" cap="flat">
          <a:solidFill>
            <a:srgbClr val="FFFFF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>
              <a:solidFill>
                <a:srgbClr val="FFFFFF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7133</TotalTime>
  <Words>76</Words>
  <Application>Microsoft Macintosh PowerPoint</Application>
  <PresentationFormat>On-screen Show (4:3)</PresentationFormat>
  <Paragraphs>12</Paragraphs>
  <Slides>10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Helvetica</vt:lpstr>
      <vt:lpstr>Helvetica Neue</vt:lpstr>
      <vt:lpstr>Lucida Grande</vt:lpstr>
      <vt:lpstr>UB-AvantGarde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1710915 Loucia Manopoulou</cp:lastModifiedBy>
  <cp:revision>147</cp:revision>
  <dcterms:modified xsi:type="dcterms:W3CDTF">2023-08-24T18:07:11Z</dcterms:modified>
</cp:coreProperties>
</file>